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91A37E-EB66-4B68-90E3-325756A5CB7D}" v="2" dt="2025-09-09T06:57:04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47F72E-2643-5319-6120-ED11ABC98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98B0148-87F6-7B8F-5390-C11C83363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911023-ED24-74A8-6004-679DE4136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09AC0F-AF6D-53FB-2340-A9CC598AB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311969-44C0-FCF4-37B0-51D26118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18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0D9A7-9AA7-4302-A7A9-3EC4ED2B7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A64053-A536-D5EF-BD6B-F73FBA20C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1A1F69-B11E-7EB9-A59C-E58C3E67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2E687B-1DAB-4DD1-FEBC-6C45D71D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CFA78F-5835-E6CD-2A31-83AB87D1B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17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30DAB17-B7B1-EC92-42A1-540BB64AB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C59C276-DB6B-05EB-D3E0-FC901C2B00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A4FA06-00FF-ED76-08D2-B234B54D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62D58A-34F4-5E20-6922-6EFAAC51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E471A5-A93A-CCF9-A3B4-752AC474A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8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AC750E-05D0-CD70-AC96-EA85F356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6A05B7-0C30-8F33-2DEC-D4B1DD8C2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1D7D5F-CA05-11D2-146C-409A31AC5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2356B8-C935-BFB1-67C1-4113E9F0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A011AD-5E8E-AC0A-BBDD-464253EF3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36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477744-715A-9254-2D1B-F77B115F0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77D34C-EF9A-0C0A-BAE4-82C36DE37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8AC321-D171-959C-3E91-77ED5459B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3DB17-E5F1-8CA5-6F8A-F5888BF9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2C88B1-05E3-C51A-5EF3-54F2BE8A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98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A8C078-3DFF-023E-06B9-D992A7D6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E62530-DB90-4CC9-E5F9-C6F7F7FAA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925CCD-6B07-24A4-2955-7882816C0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A96571-10CE-B5D9-F646-8BE49739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F890E1-9C85-B84A-08A9-B23A3EE2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F4BDAC-A74C-986A-FB86-C167CE05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557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495923-1CD1-08C0-CC60-C06CA766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173085-1CA4-9512-FF4D-8A65B7143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7C233B-EF79-DB6F-FD22-1142688E1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CB49FF6-BE73-193D-A9A1-5715969CC3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30C96F0-D413-612A-220E-5B445D0B5F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F65C455-D9EE-463B-BAE1-9D16CD932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8471901-CC89-9D9D-22ED-0A18C175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68304D-4917-9BDF-54BF-1A60A518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11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553494-0E75-9258-ED6F-5B6DA50A8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5307CF5-FFC6-4BED-B054-2D8972708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DA3EFE-DF25-1168-F4D8-40DE0476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FC90365-9861-BCAF-261D-88354426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55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264E129-E4F7-FDD7-3D60-A641A0EF0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A37B5F3-C241-CFEF-B77A-6C8D0695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38EF918-8513-8B0F-3DE7-2659F0989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34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EF6F4-FB06-DE1C-716C-64E441EE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271E7E-0BF6-6226-34D1-C869E4CEF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F2211F-D991-5956-2AD2-E14C513AF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69AED2-84BE-94D5-3415-A6D327EC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99CD588-0AFC-E905-4876-BB8FE97A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50E36B-467E-31A4-F769-BE150AD7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65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880E6E-4424-BE51-6329-8925823EB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3039F41-C48E-888F-74CB-6CDAC04B8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A4B5D2-6B38-DB7B-0C4E-AC575579B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A63F62-58A4-9424-8AE5-73639BE5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E55463-0671-D542-F64B-8880B91D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4C05CE-E52D-D599-FD48-F13661E0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73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C83AB3D-8898-EC92-6319-B13EA81C2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208322-806B-A82F-A0A0-BF1BFC819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BD8857-04C4-C6BF-45D7-E47EE5617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CA39-C080-4522-A85D-CAE314771F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079AB8-FE2E-37A7-4F59-E61CFDAAE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21979A-C29E-76B9-1BA7-89F8660B3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97D46-3ABA-4B25-B80D-CA4D58A497A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208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testo, diagramma, Carattere, schermata&#10;&#10;Descrizione generata automaticamente">
            <a:extLst>
              <a:ext uri="{FF2B5EF4-FFF2-40B4-BE49-F238E27FC236}">
                <a16:creationId xmlns:a16="http://schemas.microsoft.com/office/drawing/2014/main" id="{BD1AD868-60AE-6943-4ACB-2E57326A0B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"/>
            <a:ext cx="12192000" cy="685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42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Immagine che contiene testo, Carattere, Elementi grafici, tipografia&#10;&#10;Descrizione generata automaticamente">
            <a:extLst>
              <a:ext uri="{FF2B5EF4-FFF2-40B4-BE49-F238E27FC236}">
                <a16:creationId xmlns:a16="http://schemas.microsoft.com/office/drawing/2014/main" id="{C8329A8C-FC8B-1FB8-92C2-3A3DFDF3D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2068" y="4790407"/>
            <a:ext cx="2146070" cy="1067625"/>
          </a:xfrm>
          <a:prstGeom prst="rect">
            <a:avLst/>
          </a:prstGeom>
        </p:spPr>
      </p:pic>
      <p:pic>
        <p:nvPicPr>
          <p:cNvPr id="12" name="Immagine 11" descr="Immagine che contiene Elementi grafici, simbolo, Stencil, clipart&#10;&#10;Descrizione generata automaticamente">
            <a:extLst>
              <a:ext uri="{FF2B5EF4-FFF2-40B4-BE49-F238E27FC236}">
                <a16:creationId xmlns:a16="http://schemas.microsoft.com/office/drawing/2014/main" id="{00EB9184-CE87-DA22-5EA9-A502362C36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523" y="4695294"/>
            <a:ext cx="698431" cy="694909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7F9F3C37-2EC2-DD78-C36A-347553E79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41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Giornofelice</dc:creator>
  <cp:lastModifiedBy>Laura Mei Riordan</cp:lastModifiedBy>
  <cp:revision>8</cp:revision>
  <dcterms:created xsi:type="dcterms:W3CDTF">2024-06-26T15:06:31Z</dcterms:created>
  <dcterms:modified xsi:type="dcterms:W3CDTF">2025-10-21T13:55:03Z</dcterms:modified>
</cp:coreProperties>
</file>